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315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497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98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53449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254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9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192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889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513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593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66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463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694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468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867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577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D3D72F-29D3-4403-A4E6-6CA8C14C704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1924-5664-48FA-95C4-ADC7F019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71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AF1783-4F7F-46AB-8D4A-CCCA4AF3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В ПОМОЩЬ </a:t>
            </a:r>
            <a:r>
              <a:rPr lang="ru-RU" sz="4400" b="1" dirty="0" smtClean="0"/>
              <a:t>АБИТУРИЕНТАМ, </a:t>
            </a:r>
            <a:r>
              <a:rPr lang="ru-RU" sz="4400" b="1" dirty="0"/>
              <a:t>ПОСТУПАЮЩИМ В ВОЕННЫЕ УЧИЛИЩА  МИНИСТЕРСТВА ОБОРОНЫ РФ</a:t>
            </a:r>
          </a:p>
        </p:txBody>
      </p:sp>
    </p:spTree>
    <p:extLst>
      <p:ext uri="{BB962C8B-B14F-4D97-AF65-F5344CB8AC3E}">
        <p14:creationId xmlns:p14="http://schemas.microsoft.com/office/powerpoint/2010/main" xmlns="" val="2132313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09B41-FECC-4F65-8945-CBB9D51A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Как поступить в высшее военное учебное </a:t>
            </a:r>
            <a:r>
              <a:rPr lang="ru-RU" b="1" dirty="0" smtClean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заведение?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6D695E-64D1-4370-9873-CCC460A1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72573"/>
          </a:xfrm>
        </p:spPr>
        <p:txBody>
          <a:bodyPr numCol="2">
            <a:normAutofit/>
          </a:bodyPr>
          <a:lstStyle/>
          <a:p>
            <a:pPr lvl="0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Обратиться в военный комиссариат по месту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написать заявление до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пройти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и сдать документы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  комиссариат;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военный комиссариат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прибытии в ВУЗ (допуск к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отбору с указанием срока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и место проведения проф.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ВУЗ и пройти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(документы на бесплатный проезд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военкомат)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сдачи вступительных испытаний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обеспечиваются бесплатным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 и проживанием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61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9086940-D4D1-42BE-9BF5-A66D9F90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667" y="691179"/>
            <a:ext cx="8946541" cy="4195481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поступления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военные комиссариаты муниципальных округов</a:t>
            </a:r>
          </a:p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Южно-Сахалинск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ул.Чехова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8 (42-42) 43-04-52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8 (42-42) 75-15-12</a:t>
            </a:r>
          </a:p>
        </p:txBody>
      </p:sp>
    </p:spTree>
    <p:extLst>
      <p:ext uri="{BB962C8B-B14F-4D97-AF65-F5344CB8AC3E}">
        <p14:creationId xmlns:p14="http://schemas.microsoft.com/office/powerpoint/2010/main" xmlns="" val="3630131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304A74-6C13-46F4-A0F3-5D151D6BF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79E075-36B4-47E7-A467-2E0098911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L:\ВУЗЫ МО РФ\Безымянный.png">
            <a:extLst>
              <a:ext uri="{FF2B5EF4-FFF2-40B4-BE49-F238E27FC236}">
                <a16:creationId xmlns:a16="http://schemas.microsoft.com/office/drawing/2014/main" xmlns="" id="{1F1EC880-257F-4D42-895D-A34499AF14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645" y="616527"/>
            <a:ext cx="5413586" cy="523486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54000"/>
              </a:schemeClr>
            </a:glow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xmlns="" val="3991578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9980E-1593-435C-8209-3F2FE628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L:\ВУЗЫ МО РФ\1.png">
            <a:extLst>
              <a:ext uri="{FF2B5EF4-FFF2-40B4-BE49-F238E27FC236}">
                <a16:creationId xmlns:a16="http://schemas.microsoft.com/office/drawing/2014/main" xmlns="" id="{384B56CB-DB02-4C6F-83A9-22915A1E41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4524" y="897774"/>
            <a:ext cx="3689156" cy="51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L:\ВУЗЫ МО РФ\1.png">
            <a:extLst>
              <a:ext uri="{FF2B5EF4-FFF2-40B4-BE49-F238E27FC236}">
                <a16:creationId xmlns:a16="http://schemas.microsoft.com/office/drawing/2014/main" xmlns="" id="{69CD02D9-97DF-4539-9784-E958D0BE18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01789" y="897775"/>
            <a:ext cx="3941369" cy="516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3815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13FB3C-AD38-47BB-A2B8-4738BB7B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L:\ВУЗЫ МО РФ\1.png">
            <a:extLst>
              <a:ext uri="{FF2B5EF4-FFF2-40B4-BE49-F238E27FC236}">
                <a16:creationId xmlns:a16="http://schemas.microsoft.com/office/drawing/2014/main" xmlns="" id="{E0725481-0E87-49D2-BD87-4591B3BCFE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24256" y="452718"/>
            <a:ext cx="4626578" cy="595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6" descr="L:\ВУЗЫ МО РФ\1.png">
            <a:extLst>
              <a:ext uri="{FF2B5EF4-FFF2-40B4-BE49-F238E27FC236}">
                <a16:creationId xmlns:a16="http://schemas.microsoft.com/office/drawing/2014/main" xmlns="" id="{0D1A32D1-3BCC-4713-AED1-8695BAAEB05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1348" y="452718"/>
            <a:ext cx="4782908" cy="5952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5639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C066B-0E89-48E9-89A8-3D082658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rhiv\Pictures\жддж.jpg">
            <a:extLst>
              <a:ext uri="{FF2B5EF4-FFF2-40B4-BE49-F238E27FC236}">
                <a16:creationId xmlns:a16="http://schemas.microsoft.com/office/drawing/2014/main" xmlns="" id="{46959198-245B-4191-8EF5-A59BD0CAA8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92581" y="569097"/>
            <a:ext cx="5120641" cy="602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5587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08CEB-1462-4740-9AAB-AF64970B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rhiv\Desktop\NO-1\еп.jpg">
            <a:extLst>
              <a:ext uri="{FF2B5EF4-FFF2-40B4-BE49-F238E27FC236}">
                <a16:creationId xmlns:a16="http://schemas.microsoft.com/office/drawing/2014/main" xmlns="" id="{57FED0DF-3CBF-4E7D-8FA9-7EAB1B03F3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40727" y="452718"/>
            <a:ext cx="4438028" cy="6133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4969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CB571-C8FF-4A52-BB01-D5EFA387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5EB7D9D9-60C2-4EFB-8454-21A0B32EE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58355955_dbc56eff23df9ce593eee70a78e">
            <a:extLst>
              <a:ext uri="{FF2B5EF4-FFF2-40B4-BE49-F238E27FC236}">
                <a16:creationId xmlns:a16="http://schemas.microsoft.com/office/drawing/2014/main" xmlns="" id="{83D56565-8C88-4921-9D67-E244270002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989" y="590203"/>
            <a:ext cx="7339713" cy="588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1741884-07A2-44BB-9B8C-CC244FE5B61E}"/>
              </a:ext>
            </a:extLst>
          </p:cNvPr>
          <p:cNvSpPr/>
          <p:nvPr/>
        </p:nvSpPr>
        <p:spPr>
          <a:xfrm>
            <a:off x="2202817" y="24133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algn="ctr"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ЕСЛИ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ТЫ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УСТРЕМЛЕН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БУДУЩЕЕ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ХОЧЕШЬ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ОВЛАДЕТЬ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ПРОФЕССИЕЙ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05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algn="ctr"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ПРЕСТИЖ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ВОСТРЕБОВАННОСТЬ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КОТОРОЙ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ЗАВИСИТ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ОТ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ВРЕМЕНИ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ЦЕНИШЬ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СЕБЯ</a:t>
            </a:r>
            <a:endParaRPr lang="ru-RU" sz="105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algn="ctr"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СДЕЛАЙ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ПРАВИЛЬНЫЙ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ВЫБОР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105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algn="ctr"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ПОСТУПАЙ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ВЫСШЕЕ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ВОЕННОЕ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УЧЕБНОЕ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ЗАВЕДЕНИЕ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МИНИСТЕРСТВА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ОБОРОНЫ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doni MT Black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105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124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8CFA-AEB0-4B5E-8A75-117C8AE2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Требования к </a:t>
            </a:r>
            <a:r>
              <a:rPr lang="ru-RU" b="1" dirty="0" smtClean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кандидатам: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3BA2EC-5D34-46FD-9434-DEF5E25F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>
              <a:buFont typeface="Courier New" panose="02070309020205020404" pitchFamily="49" charset="0"/>
              <a:buChar char="o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Courier New" panose="02070309020205020404" pitchFamily="49" charset="0"/>
              <a:buChar char="o"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Courier New" panose="02070309020205020404" pitchFamily="49" charset="0"/>
              <a:buChar char="o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не проходившие военную                   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16 до 22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прошедшие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службу по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призыву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 24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Courier New" panose="02070309020205020404" pitchFamily="49" charset="0"/>
              <a:buChar char="o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среднее общее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среднее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Courier New" panose="02070309020205020404" pitchFamily="49" charset="0"/>
              <a:buChar char="o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Годность по состоянию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Courier New" panose="02070309020205020404" pitchFamily="49" charset="0"/>
              <a:buChar char="o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Courier New" panose="02070309020205020404" pitchFamily="49" charset="0"/>
              <a:buChar char="o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судимости.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667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8010DA-4C36-41E4-9A84-C2D02B93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41" y="-19878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Преимущества получения образования в высших военных образовательных учреждениях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A2F64B-C078-4619-85C7-99FD72E2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0" algn="just" fontAlgn="base"/>
            <a:r>
              <a:rPr lang="ru-RU" sz="1400" b="1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высшее образование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Срок обучения – 5 лет зачисляется в стаж службы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Диплом государственного образца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Востребованная интересная специальность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Полное государственное обеспечение: проживание,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вещевое обеспечение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Ежемесячное денежное содержание и денежное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квартала и года за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учебе и службе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Ежегодный отпуск – 15 суток зимой и 30 суток летом с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оплачиваемым проездом</a:t>
            </a:r>
          </a:p>
          <a:p>
            <a:pPr marL="0" lvl="0" indent="0" algn="just" fontAlgn="base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здорового образа жизни: обязательная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спортивная подготовка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Гарантированное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по окончанию ВУЗа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817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229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Требования к кандидатам: </vt:lpstr>
      <vt:lpstr>Преимущества получения образования в высших военных образовательных учреждениях </vt:lpstr>
      <vt:lpstr>Как поступить в высшее военное учебное заведение?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Natali-kab25</cp:lastModifiedBy>
  <cp:revision>7</cp:revision>
  <dcterms:created xsi:type="dcterms:W3CDTF">2022-04-07T04:22:06Z</dcterms:created>
  <dcterms:modified xsi:type="dcterms:W3CDTF">2022-04-15T01:16:24Z</dcterms:modified>
</cp:coreProperties>
</file>